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9" r:id="rId8"/>
    <p:sldId id="268" r:id="rId9"/>
    <p:sldId id="267" r:id="rId10"/>
    <p:sldId id="263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- 5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44000" y="158400"/>
            <a:ext cx="8847599" cy="4730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B3EFF-7F09-C65E-68E5-57BEFF8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888750"/>
            <a:ext cx="7085600" cy="398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B3473-9841-BEF7-AD50-77060AB86BD1}"/>
              </a:ext>
            </a:extLst>
          </p:cNvPr>
          <p:cNvSpPr txBox="1"/>
          <p:nvPr/>
        </p:nvSpPr>
        <p:spPr>
          <a:xfrm>
            <a:off x="568800" y="3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2694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8800" y="2179368"/>
            <a:ext cx="3283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JM" sz="1400" i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Project – To-Do Planner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React JS for Frontend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Node JS for Backend</a:t>
            </a:r>
          </a:p>
          <a:p>
            <a:pPr marL="457200" indent="-317500">
              <a:lnSpc>
                <a:spcPct val="108000"/>
              </a:lnSpc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For Database 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by using Postgres DB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2000" y="108000"/>
            <a:ext cx="9072001" cy="5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Task-5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31D61-EE7D-B8A9-C2F8-9E7E35AC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0" y="463950"/>
            <a:ext cx="7768800" cy="43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41CB4-B697-1404-D31C-F6C6CDA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00" y="570600"/>
            <a:ext cx="7387200" cy="41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8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0BD75-8551-DA41-A250-136BB485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0" y="440550"/>
            <a:ext cx="7797600" cy="43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9EF7E-D232-C6A4-0F51-0CD89C54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0" y="447525"/>
            <a:ext cx="7552800" cy="42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73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426</Words>
  <Application>Microsoft Office PowerPoint</Application>
  <PresentationFormat>On-screen Show (16:9)</PresentationFormat>
  <Paragraphs>52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EB Garamond</vt:lpstr>
      <vt:lpstr>EB Garamond Medium</vt:lpstr>
      <vt:lpstr>Noto Sans Symbols</vt:lpstr>
      <vt:lpstr>Public Sans</vt:lpstr>
      <vt:lpstr>Times New Roman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14</cp:revision>
  <dcterms:created xsi:type="dcterms:W3CDTF">2020-08-13T11:21:00Z</dcterms:created>
  <dcterms:modified xsi:type="dcterms:W3CDTF">2023-11-14T04:26:36Z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